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764" r:id="rId6"/>
    <p:sldId id="263" r:id="rId7"/>
    <p:sldId id="268" r:id="rId8"/>
    <p:sldId id="270" r:id="rId9"/>
    <p:sldId id="271" r:id="rId10"/>
    <p:sldId id="272" r:id="rId11"/>
    <p:sldId id="273" r:id="rId12"/>
    <p:sldId id="276" r:id="rId13"/>
    <p:sldId id="749" r:id="rId14"/>
    <p:sldId id="750" r:id="rId15"/>
    <p:sldId id="277" r:id="rId16"/>
    <p:sldId id="767" r:id="rId17"/>
    <p:sldId id="278" r:id="rId18"/>
    <p:sldId id="280" r:id="rId19"/>
    <p:sldId id="282" r:id="rId20"/>
    <p:sldId id="284" r:id="rId21"/>
    <p:sldId id="285" r:id="rId22"/>
    <p:sldId id="768" r:id="rId23"/>
    <p:sldId id="287" r:id="rId24"/>
    <p:sldId id="288" r:id="rId25"/>
    <p:sldId id="289" r:id="rId26"/>
    <p:sldId id="291" r:id="rId27"/>
    <p:sldId id="292" r:id="rId28"/>
    <p:sldId id="293" r:id="rId29"/>
    <p:sldId id="295" r:id="rId30"/>
    <p:sldId id="301" r:id="rId31"/>
    <p:sldId id="770" r:id="rId32"/>
    <p:sldId id="303" r:id="rId33"/>
    <p:sldId id="306" r:id="rId34"/>
    <p:sldId id="311" r:id="rId35"/>
    <p:sldId id="313" r:id="rId36"/>
    <p:sldId id="314" r:id="rId37"/>
    <p:sldId id="771" r:id="rId38"/>
    <p:sldId id="316" r:id="rId39"/>
    <p:sldId id="317" r:id="rId40"/>
    <p:sldId id="318" r:id="rId41"/>
    <p:sldId id="320" r:id="rId42"/>
    <p:sldId id="321" r:id="rId43"/>
    <p:sldId id="322" r:id="rId44"/>
    <p:sldId id="323" r:id="rId45"/>
    <p:sldId id="773" r:id="rId46"/>
    <p:sldId id="324" r:id="rId47"/>
    <p:sldId id="325" r:id="rId48"/>
    <p:sldId id="330" r:id="rId49"/>
    <p:sldId id="751" r:id="rId50"/>
    <p:sldId id="333" r:id="rId51"/>
    <p:sldId id="335" r:id="rId52"/>
    <p:sldId id="774" r:id="rId53"/>
    <p:sldId id="336" r:id="rId54"/>
    <p:sldId id="338" r:id="rId55"/>
    <p:sldId id="339" r:id="rId56"/>
    <p:sldId id="341" r:id="rId57"/>
    <p:sldId id="342" r:id="rId58"/>
    <p:sldId id="344" r:id="rId59"/>
    <p:sldId id="352" r:id="rId60"/>
    <p:sldId id="354" r:id="rId61"/>
    <p:sldId id="775" r:id="rId62"/>
    <p:sldId id="752" r:id="rId63"/>
    <p:sldId id="753" r:id="rId64"/>
    <p:sldId id="356" r:id="rId65"/>
    <p:sldId id="357" r:id="rId66"/>
    <p:sldId id="358" r:id="rId67"/>
    <p:sldId id="776" r:id="rId68"/>
    <p:sldId id="359" r:id="rId69"/>
    <p:sldId id="360" r:id="rId70"/>
    <p:sldId id="361" r:id="rId71"/>
    <p:sldId id="363" r:id="rId72"/>
    <p:sldId id="368" r:id="rId73"/>
    <p:sldId id="370" r:id="rId74"/>
    <p:sldId id="777" r:id="rId75"/>
    <p:sldId id="374" r:id="rId76"/>
    <p:sldId id="376" r:id="rId77"/>
    <p:sldId id="378" r:id="rId78"/>
    <p:sldId id="379" r:id="rId79"/>
    <p:sldId id="380" r:id="rId80"/>
    <p:sldId id="382" r:id="rId81"/>
    <p:sldId id="387" r:id="rId82"/>
    <p:sldId id="778" r:id="rId83"/>
    <p:sldId id="388" r:id="rId84"/>
    <p:sldId id="390" r:id="rId85"/>
    <p:sldId id="391" r:id="rId86"/>
    <p:sldId id="398" r:id="rId87"/>
    <p:sldId id="399" r:id="rId88"/>
    <p:sldId id="779" r:id="rId89"/>
    <p:sldId id="400" r:id="rId90"/>
    <p:sldId id="406" r:id="rId91"/>
    <p:sldId id="410" r:id="rId92"/>
    <p:sldId id="412" r:id="rId93"/>
    <p:sldId id="413" r:id="rId94"/>
    <p:sldId id="780" r:id="rId95"/>
    <p:sldId id="416" r:id="rId96"/>
    <p:sldId id="418" r:id="rId97"/>
    <p:sldId id="421" r:id="rId98"/>
    <p:sldId id="754" r:id="rId99"/>
    <p:sldId id="422" r:id="rId100"/>
    <p:sldId id="425" r:id="rId101"/>
    <p:sldId id="781" r:id="rId102"/>
    <p:sldId id="426" r:id="rId103"/>
    <p:sldId id="427" r:id="rId104"/>
    <p:sldId id="428" r:id="rId105"/>
    <p:sldId id="429" r:id="rId106"/>
    <p:sldId id="782" r:id="rId107"/>
    <p:sldId id="430" r:id="rId108"/>
    <p:sldId id="432" r:id="rId109"/>
    <p:sldId id="433" r:id="rId110"/>
    <p:sldId id="435" r:id="rId111"/>
    <p:sldId id="441" r:id="rId112"/>
    <p:sldId id="442" r:id="rId113"/>
    <p:sldId id="446" r:id="rId114"/>
    <p:sldId id="449" r:id="rId115"/>
    <p:sldId id="783" r:id="rId116"/>
    <p:sldId id="757" r:id="rId117"/>
    <p:sldId id="450" r:id="rId118"/>
    <p:sldId id="452" r:id="rId119"/>
    <p:sldId id="453" r:id="rId120"/>
    <p:sldId id="454" r:id="rId121"/>
    <p:sldId id="457" r:id="rId122"/>
    <p:sldId id="785" r:id="rId123"/>
    <p:sldId id="458" r:id="rId124"/>
    <p:sldId id="459" r:id="rId125"/>
    <p:sldId id="463" r:id="rId126"/>
    <p:sldId id="465" r:id="rId127"/>
    <p:sldId id="466" r:id="rId128"/>
    <p:sldId id="787" r:id="rId129"/>
    <p:sldId id="467" r:id="rId130"/>
    <p:sldId id="469" r:id="rId131"/>
    <p:sldId id="472" r:id="rId132"/>
    <p:sldId id="473" r:id="rId133"/>
    <p:sldId id="474" r:id="rId134"/>
    <p:sldId id="476" r:id="rId135"/>
    <p:sldId id="477" r:id="rId136"/>
    <p:sldId id="480" r:id="rId137"/>
    <p:sldId id="481" r:id="rId138"/>
    <p:sldId id="789" r:id="rId139"/>
    <p:sldId id="482" r:id="rId140"/>
    <p:sldId id="483" r:id="rId141"/>
    <p:sldId id="485" r:id="rId142"/>
    <p:sldId id="790" r:id="rId143"/>
    <p:sldId id="486" r:id="rId144"/>
    <p:sldId id="488" r:id="rId145"/>
    <p:sldId id="489" r:id="rId146"/>
    <p:sldId id="490" r:id="rId147"/>
    <p:sldId id="491" r:id="rId148"/>
    <p:sldId id="493" r:id="rId149"/>
    <p:sldId id="792" r:id="rId150"/>
    <p:sldId id="494" r:id="rId151"/>
    <p:sldId id="495" r:id="rId152"/>
    <p:sldId id="496" r:id="rId153"/>
    <p:sldId id="497" r:id="rId154"/>
    <p:sldId id="498" r:id="rId155"/>
    <p:sldId id="791" r:id="rId156"/>
    <p:sldId id="758" r:id="rId157"/>
    <p:sldId id="759" r:id="rId158"/>
    <p:sldId id="760" r:id="rId159"/>
    <p:sldId id="772" r:id="rId160"/>
    <p:sldId id="763" r:id="rId161"/>
    <p:sldId id="503" r:id="rId162"/>
    <p:sldId id="504" r:id="rId163"/>
    <p:sldId id="505" r:id="rId164"/>
    <p:sldId id="795" r:id="rId165"/>
    <p:sldId id="506" r:id="rId166"/>
    <p:sldId id="762" r:id="rId167"/>
    <p:sldId id="793" r:id="rId168"/>
    <p:sldId id="507" r:id="rId169"/>
    <p:sldId id="508" r:id="rId170"/>
    <p:sldId id="512" r:id="rId171"/>
    <p:sldId id="513" r:id="rId172"/>
    <p:sldId id="794" r:id="rId173"/>
    <p:sldId id="517" r:id="rId174"/>
    <p:sldId id="519" r:id="rId175"/>
    <p:sldId id="796" r:id="rId176"/>
    <p:sldId id="520" r:id="rId177"/>
    <p:sldId id="523" r:id="rId178"/>
    <p:sldId id="797" r:id="rId179"/>
    <p:sldId id="524" r:id="rId180"/>
    <p:sldId id="525" r:id="rId181"/>
    <p:sldId id="526" r:id="rId182"/>
    <p:sldId id="530" r:id="rId183"/>
    <p:sldId id="533" r:id="rId184"/>
    <p:sldId id="534" r:id="rId185"/>
    <p:sldId id="798" r:id="rId186"/>
    <p:sldId id="535" r:id="rId187"/>
    <p:sldId id="536" r:id="rId188"/>
    <p:sldId id="786" r:id="rId189"/>
    <p:sldId id="538" r:id="rId190"/>
    <p:sldId id="539" r:id="rId191"/>
    <p:sldId id="799" r:id="rId192"/>
    <p:sldId id="540" r:id="rId193"/>
    <p:sldId id="541" r:id="rId194"/>
    <p:sldId id="542" r:id="rId195"/>
    <p:sldId id="543" r:id="rId196"/>
    <p:sldId id="545" r:id="rId197"/>
    <p:sldId id="800" r:id="rId198"/>
    <p:sldId id="548" r:id="rId199"/>
    <p:sldId id="550" r:id="rId200"/>
    <p:sldId id="552" r:id="rId201"/>
    <p:sldId id="554" r:id="rId202"/>
    <p:sldId id="556" r:id="rId203"/>
    <p:sldId id="558" r:id="rId204"/>
    <p:sldId id="559" r:id="rId205"/>
    <p:sldId id="561" r:id="rId206"/>
    <p:sldId id="564" r:id="rId207"/>
    <p:sldId id="566" r:id="rId208"/>
    <p:sldId id="568" r:id="rId209"/>
    <p:sldId id="569" r:id="rId210"/>
    <p:sldId id="570" r:id="rId211"/>
    <p:sldId id="572" r:id="rId212"/>
    <p:sldId id="784" r:id="rId213"/>
    <p:sldId id="573" r:id="rId214"/>
    <p:sldId id="574" r:id="rId215"/>
    <p:sldId id="575" r:id="rId216"/>
    <p:sldId id="578" r:id="rId217"/>
    <p:sldId id="579" r:id="rId218"/>
    <p:sldId id="583" r:id="rId219"/>
    <p:sldId id="804" r:id="rId220"/>
    <p:sldId id="585" r:id="rId221"/>
    <p:sldId id="586" r:id="rId222"/>
    <p:sldId id="588" r:id="rId223"/>
    <p:sldId id="589" r:id="rId224"/>
    <p:sldId id="592" r:id="rId225"/>
    <p:sldId id="593" r:id="rId226"/>
    <p:sldId id="806" r:id="rId227"/>
    <p:sldId id="595" r:id="rId228"/>
    <p:sldId id="596" r:id="rId229"/>
    <p:sldId id="598" r:id="rId230"/>
    <p:sldId id="600" r:id="rId231"/>
    <p:sldId id="766" r:id="rId232"/>
    <p:sldId id="602" r:id="rId233"/>
    <p:sldId id="603" r:id="rId234"/>
    <p:sldId id="604" r:id="rId235"/>
    <p:sldId id="605" r:id="rId236"/>
    <p:sldId id="606" r:id="rId237"/>
    <p:sldId id="607" r:id="rId238"/>
    <p:sldId id="609" r:id="rId239"/>
    <p:sldId id="610" r:id="rId240"/>
    <p:sldId id="613" r:id="rId241"/>
    <p:sldId id="615" r:id="rId242"/>
    <p:sldId id="616" r:id="rId243"/>
    <p:sldId id="617" r:id="rId244"/>
    <p:sldId id="807" r:id="rId245"/>
    <p:sldId id="618" r:id="rId246"/>
    <p:sldId id="620" r:id="rId247"/>
    <p:sldId id="621" r:id="rId248"/>
    <p:sldId id="622" r:id="rId249"/>
    <p:sldId id="624" r:id="rId250"/>
    <p:sldId id="810" r:id="rId251"/>
    <p:sldId id="625" r:id="rId252"/>
    <p:sldId id="627" r:id="rId253"/>
    <p:sldId id="811" r:id="rId254"/>
    <p:sldId id="628" r:id="rId255"/>
    <p:sldId id="629" r:id="rId256"/>
    <p:sldId id="630" r:id="rId257"/>
    <p:sldId id="631" r:id="rId258"/>
    <p:sldId id="633" r:id="rId259"/>
    <p:sldId id="634" r:id="rId260"/>
    <p:sldId id="636" r:id="rId261"/>
    <p:sldId id="637" r:id="rId262"/>
    <p:sldId id="638" r:id="rId263"/>
    <p:sldId id="640" r:id="rId264"/>
    <p:sldId id="812" r:id="rId265"/>
    <p:sldId id="641" r:id="rId266"/>
    <p:sldId id="643" r:id="rId267"/>
    <p:sldId id="644" r:id="rId268"/>
    <p:sldId id="648" r:id="rId269"/>
    <p:sldId id="650" r:id="rId270"/>
    <p:sldId id="655" r:id="rId271"/>
    <p:sldId id="813" r:id="rId272"/>
    <p:sldId id="657" r:id="rId273"/>
    <p:sldId id="659" r:id="rId274"/>
    <p:sldId id="661" r:id="rId275"/>
    <p:sldId id="663" r:id="rId276"/>
    <p:sldId id="814" r:id="rId277"/>
    <p:sldId id="664" r:id="rId278"/>
    <p:sldId id="666" r:id="rId279"/>
    <p:sldId id="668" r:id="rId280"/>
    <p:sldId id="669" r:id="rId281"/>
    <p:sldId id="670" r:id="rId282"/>
    <p:sldId id="671" r:id="rId283"/>
    <p:sldId id="815" r:id="rId284"/>
    <p:sldId id="672" r:id="rId285"/>
    <p:sldId id="674" r:id="rId286"/>
    <p:sldId id="675" r:id="rId287"/>
    <p:sldId id="676" r:id="rId288"/>
    <p:sldId id="816" r:id="rId289"/>
    <p:sldId id="677" r:id="rId290"/>
    <p:sldId id="678" r:id="rId291"/>
    <p:sldId id="679" r:id="rId292"/>
    <p:sldId id="680" r:id="rId293"/>
    <p:sldId id="682" r:id="rId294"/>
    <p:sldId id="684" r:id="rId295"/>
    <p:sldId id="686" r:id="rId296"/>
    <p:sldId id="687" r:id="rId297"/>
    <p:sldId id="817" r:id="rId298"/>
    <p:sldId id="688" r:id="rId299"/>
    <p:sldId id="689" r:id="rId300"/>
    <p:sldId id="690" r:id="rId301"/>
    <p:sldId id="692" r:id="rId302"/>
    <p:sldId id="693" r:id="rId303"/>
    <p:sldId id="695" r:id="rId304"/>
    <p:sldId id="699" r:id="rId305"/>
    <p:sldId id="818" r:id="rId306"/>
    <p:sldId id="702" r:id="rId307"/>
    <p:sldId id="703" r:id="rId308"/>
    <p:sldId id="704" r:id="rId309"/>
    <p:sldId id="705" r:id="rId310"/>
    <p:sldId id="708" r:id="rId311"/>
    <p:sldId id="819" r:id="rId312"/>
    <p:sldId id="709" r:id="rId313"/>
    <p:sldId id="710" r:id="rId314"/>
    <p:sldId id="711" r:id="rId315"/>
    <p:sldId id="712" r:id="rId316"/>
    <p:sldId id="714" r:id="rId317"/>
    <p:sldId id="715" r:id="rId318"/>
    <p:sldId id="716" r:id="rId319"/>
    <p:sldId id="717" r:id="rId320"/>
    <p:sldId id="719" r:id="rId321"/>
    <p:sldId id="720" r:id="rId322"/>
    <p:sldId id="788" r:id="rId323"/>
    <p:sldId id="721" r:id="rId324"/>
    <p:sldId id="722" r:id="rId325"/>
    <p:sldId id="724" r:id="rId326"/>
    <p:sldId id="769" r:id="rId327"/>
    <p:sldId id="727" r:id="rId328"/>
    <p:sldId id="729" r:id="rId329"/>
    <p:sldId id="731" r:id="rId330"/>
    <p:sldId id="765" r:id="rId331"/>
    <p:sldId id="732" r:id="rId332"/>
    <p:sldId id="733" r:id="rId333"/>
    <p:sldId id="734" r:id="rId334"/>
    <p:sldId id="736" r:id="rId335"/>
    <p:sldId id="737" r:id="rId336"/>
    <p:sldId id="739" r:id="rId337"/>
    <p:sldId id="740" r:id="rId338"/>
    <p:sldId id="824" r:id="rId339"/>
    <p:sldId id="741" r:id="rId340"/>
    <p:sldId id="742" r:id="rId341"/>
    <p:sldId id="743" r:id="rId342"/>
    <p:sldId id="744" r:id="rId343"/>
    <p:sldId id="745" r:id="rId344"/>
    <p:sldId id="825" r:id="rId345"/>
    <p:sldId id="746" r:id="rId346"/>
    <p:sldId id="748" r:id="rId347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20" y="-1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9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345" Type="http://schemas.openxmlformats.org/officeDocument/2006/relationships/slide" Target="slides/slide344.xml"/><Relationship Id="rId346" Type="http://schemas.openxmlformats.org/officeDocument/2006/relationships/slide" Target="slides/slide345.xml"/><Relationship Id="rId347" Type="http://schemas.openxmlformats.org/officeDocument/2006/relationships/slide" Target="slides/slide346.xml"/><Relationship Id="rId348" Type="http://schemas.openxmlformats.org/officeDocument/2006/relationships/printerSettings" Target="printerSettings/printerSettings1.bin"/><Relationship Id="rId349" Type="http://schemas.openxmlformats.org/officeDocument/2006/relationships/presProps" Target="presProp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slide" Target="slides/slide176.xml"/><Relationship Id="rId178" Type="http://schemas.openxmlformats.org/officeDocument/2006/relationships/slide" Target="slides/slide177.xml"/><Relationship Id="rId179" Type="http://schemas.openxmlformats.org/officeDocument/2006/relationships/slide" Target="slides/slide178.xml"/><Relationship Id="rId260" Type="http://schemas.openxmlformats.org/officeDocument/2006/relationships/slide" Target="slides/slide259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61" Type="http://schemas.openxmlformats.org/officeDocument/2006/relationships/slide" Target="slides/slide260.xml"/><Relationship Id="rId262" Type="http://schemas.openxmlformats.org/officeDocument/2006/relationships/slide" Target="slides/slide261.xml"/><Relationship Id="rId263" Type="http://schemas.openxmlformats.org/officeDocument/2006/relationships/slide" Target="slides/slide262.xml"/><Relationship Id="rId264" Type="http://schemas.openxmlformats.org/officeDocument/2006/relationships/slide" Target="slides/slide263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200" Type="http://schemas.openxmlformats.org/officeDocument/2006/relationships/slide" Target="slides/slide199.xml"/><Relationship Id="rId201" Type="http://schemas.openxmlformats.org/officeDocument/2006/relationships/slide" Target="slides/slide200.xml"/><Relationship Id="rId202" Type="http://schemas.openxmlformats.org/officeDocument/2006/relationships/slide" Target="slides/slide201.xml"/><Relationship Id="rId203" Type="http://schemas.openxmlformats.org/officeDocument/2006/relationships/slide" Target="slides/slide202.xml"/><Relationship Id="rId204" Type="http://schemas.openxmlformats.org/officeDocument/2006/relationships/slide" Target="slides/slide203.xml"/><Relationship Id="rId205" Type="http://schemas.openxmlformats.org/officeDocument/2006/relationships/slide" Target="slides/slide204.xml"/><Relationship Id="rId206" Type="http://schemas.openxmlformats.org/officeDocument/2006/relationships/slide" Target="slides/slide205.xml"/><Relationship Id="rId207" Type="http://schemas.openxmlformats.org/officeDocument/2006/relationships/slide" Target="slides/slide206.xml"/><Relationship Id="rId208" Type="http://schemas.openxmlformats.org/officeDocument/2006/relationships/slide" Target="slides/slide207.xml"/><Relationship Id="rId209" Type="http://schemas.openxmlformats.org/officeDocument/2006/relationships/slide" Target="slides/slide208.xml"/><Relationship Id="rId265" Type="http://schemas.openxmlformats.org/officeDocument/2006/relationships/slide" Target="slides/slide264.xml"/><Relationship Id="rId266" Type="http://schemas.openxmlformats.org/officeDocument/2006/relationships/slide" Target="slides/slide265.xml"/><Relationship Id="rId267" Type="http://schemas.openxmlformats.org/officeDocument/2006/relationships/slide" Target="slides/slide266.xml"/><Relationship Id="rId268" Type="http://schemas.openxmlformats.org/officeDocument/2006/relationships/slide" Target="slides/slide267.xml"/><Relationship Id="rId269" Type="http://schemas.openxmlformats.org/officeDocument/2006/relationships/slide" Target="slides/slide268.xml"/><Relationship Id="rId350" Type="http://schemas.openxmlformats.org/officeDocument/2006/relationships/viewProps" Target="viewProps.xml"/><Relationship Id="rId351" Type="http://schemas.openxmlformats.org/officeDocument/2006/relationships/theme" Target="theme/theme1.xml"/><Relationship Id="rId3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80" Type="http://schemas.openxmlformats.org/officeDocument/2006/relationships/slide" Target="slides/slide179.xml"/><Relationship Id="rId181" Type="http://schemas.openxmlformats.org/officeDocument/2006/relationships/slide" Target="slides/slide180.xml"/><Relationship Id="rId182" Type="http://schemas.openxmlformats.org/officeDocument/2006/relationships/slide" Target="slides/slide181.xml"/><Relationship Id="rId183" Type="http://schemas.openxmlformats.org/officeDocument/2006/relationships/slide" Target="slides/slide182.xml"/><Relationship Id="rId184" Type="http://schemas.openxmlformats.org/officeDocument/2006/relationships/slide" Target="slides/slide183.xml"/><Relationship Id="rId185" Type="http://schemas.openxmlformats.org/officeDocument/2006/relationships/slide" Target="slides/slide184.xml"/><Relationship Id="rId186" Type="http://schemas.openxmlformats.org/officeDocument/2006/relationships/slide" Target="slides/slide185.xml"/><Relationship Id="rId187" Type="http://schemas.openxmlformats.org/officeDocument/2006/relationships/slide" Target="slides/slide186.xml"/><Relationship Id="rId188" Type="http://schemas.openxmlformats.org/officeDocument/2006/relationships/slide" Target="slides/slide187.xml"/><Relationship Id="rId189" Type="http://schemas.openxmlformats.org/officeDocument/2006/relationships/slide" Target="slides/slide188.xml"/><Relationship Id="rId270" Type="http://schemas.openxmlformats.org/officeDocument/2006/relationships/slide" Target="slides/slide26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271" Type="http://schemas.openxmlformats.org/officeDocument/2006/relationships/slide" Target="slides/slide270.xml"/><Relationship Id="rId272" Type="http://schemas.openxmlformats.org/officeDocument/2006/relationships/slide" Target="slides/slide271.xml"/><Relationship Id="rId273" Type="http://schemas.openxmlformats.org/officeDocument/2006/relationships/slide" Target="slides/slide272.xml"/><Relationship Id="rId274" Type="http://schemas.openxmlformats.org/officeDocument/2006/relationships/slide" Target="slides/slide273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210" Type="http://schemas.openxmlformats.org/officeDocument/2006/relationships/slide" Target="slides/slide209.xml"/><Relationship Id="rId211" Type="http://schemas.openxmlformats.org/officeDocument/2006/relationships/slide" Target="slides/slide210.xml"/><Relationship Id="rId212" Type="http://schemas.openxmlformats.org/officeDocument/2006/relationships/slide" Target="slides/slide211.xml"/><Relationship Id="rId213" Type="http://schemas.openxmlformats.org/officeDocument/2006/relationships/slide" Target="slides/slide212.xml"/><Relationship Id="rId214" Type="http://schemas.openxmlformats.org/officeDocument/2006/relationships/slide" Target="slides/slide213.xml"/><Relationship Id="rId215" Type="http://schemas.openxmlformats.org/officeDocument/2006/relationships/slide" Target="slides/slide214.xml"/><Relationship Id="rId216" Type="http://schemas.openxmlformats.org/officeDocument/2006/relationships/slide" Target="slides/slide215.xml"/><Relationship Id="rId217" Type="http://schemas.openxmlformats.org/officeDocument/2006/relationships/slide" Target="slides/slide216.xml"/><Relationship Id="rId218" Type="http://schemas.openxmlformats.org/officeDocument/2006/relationships/slide" Target="slides/slide217.xml"/><Relationship Id="rId219" Type="http://schemas.openxmlformats.org/officeDocument/2006/relationships/slide" Target="slides/slide218.xml"/><Relationship Id="rId275" Type="http://schemas.openxmlformats.org/officeDocument/2006/relationships/slide" Target="slides/slide274.xml"/><Relationship Id="rId276" Type="http://schemas.openxmlformats.org/officeDocument/2006/relationships/slide" Target="slides/slide275.xml"/><Relationship Id="rId277" Type="http://schemas.openxmlformats.org/officeDocument/2006/relationships/slide" Target="slides/slide276.xml"/><Relationship Id="rId278" Type="http://schemas.openxmlformats.org/officeDocument/2006/relationships/slide" Target="slides/slide277.xml"/><Relationship Id="rId279" Type="http://schemas.openxmlformats.org/officeDocument/2006/relationships/slide" Target="slides/slide278.xml"/><Relationship Id="rId300" Type="http://schemas.openxmlformats.org/officeDocument/2006/relationships/slide" Target="slides/slide299.xml"/><Relationship Id="rId301" Type="http://schemas.openxmlformats.org/officeDocument/2006/relationships/slide" Target="slides/slide300.xml"/><Relationship Id="rId302" Type="http://schemas.openxmlformats.org/officeDocument/2006/relationships/slide" Target="slides/slide301.xml"/><Relationship Id="rId303" Type="http://schemas.openxmlformats.org/officeDocument/2006/relationships/slide" Target="slides/slide302.xml"/><Relationship Id="rId304" Type="http://schemas.openxmlformats.org/officeDocument/2006/relationships/slide" Target="slides/slide303.xml"/><Relationship Id="rId305" Type="http://schemas.openxmlformats.org/officeDocument/2006/relationships/slide" Target="slides/slide304.xml"/><Relationship Id="rId306" Type="http://schemas.openxmlformats.org/officeDocument/2006/relationships/slide" Target="slides/slide305.xml"/><Relationship Id="rId307" Type="http://schemas.openxmlformats.org/officeDocument/2006/relationships/slide" Target="slides/slide306.xml"/><Relationship Id="rId308" Type="http://schemas.openxmlformats.org/officeDocument/2006/relationships/slide" Target="slides/slide307.xml"/><Relationship Id="rId309" Type="http://schemas.openxmlformats.org/officeDocument/2006/relationships/slide" Target="slides/slide30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90" Type="http://schemas.openxmlformats.org/officeDocument/2006/relationships/slide" Target="slides/slide189.xml"/><Relationship Id="rId191" Type="http://schemas.openxmlformats.org/officeDocument/2006/relationships/slide" Target="slides/slide190.xml"/><Relationship Id="rId192" Type="http://schemas.openxmlformats.org/officeDocument/2006/relationships/slide" Target="slides/slide191.xml"/><Relationship Id="rId193" Type="http://schemas.openxmlformats.org/officeDocument/2006/relationships/slide" Target="slides/slide192.xml"/><Relationship Id="rId194" Type="http://schemas.openxmlformats.org/officeDocument/2006/relationships/slide" Target="slides/slide193.xml"/><Relationship Id="rId195" Type="http://schemas.openxmlformats.org/officeDocument/2006/relationships/slide" Target="slides/slide194.xml"/><Relationship Id="rId196" Type="http://schemas.openxmlformats.org/officeDocument/2006/relationships/slide" Target="slides/slide195.xml"/><Relationship Id="rId197" Type="http://schemas.openxmlformats.org/officeDocument/2006/relationships/slide" Target="slides/slide196.xml"/><Relationship Id="rId198" Type="http://schemas.openxmlformats.org/officeDocument/2006/relationships/slide" Target="slides/slide197.xml"/><Relationship Id="rId199" Type="http://schemas.openxmlformats.org/officeDocument/2006/relationships/slide" Target="slides/slide198.xml"/><Relationship Id="rId280" Type="http://schemas.openxmlformats.org/officeDocument/2006/relationships/slide" Target="slides/slide279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81" Type="http://schemas.openxmlformats.org/officeDocument/2006/relationships/slide" Target="slides/slide280.xml"/><Relationship Id="rId282" Type="http://schemas.openxmlformats.org/officeDocument/2006/relationships/slide" Target="slides/slide281.xml"/><Relationship Id="rId283" Type="http://schemas.openxmlformats.org/officeDocument/2006/relationships/slide" Target="slides/slide282.xml"/><Relationship Id="rId284" Type="http://schemas.openxmlformats.org/officeDocument/2006/relationships/slide" Target="slides/slide283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220" Type="http://schemas.openxmlformats.org/officeDocument/2006/relationships/slide" Target="slides/slide219.xml"/><Relationship Id="rId221" Type="http://schemas.openxmlformats.org/officeDocument/2006/relationships/slide" Target="slides/slide220.xml"/><Relationship Id="rId222" Type="http://schemas.openxmlformats.org/officeDocument/2006/relationships/slide" Target="slides/slide221.xml"/><Relationship Id="rId223" Type="http://schemas.openxmlformats.org/officeDocument/2006/relationships/slide" Target="slides/slide222.xml"/><Relationship Id="rId224" Type="http://schemas.openxmlformats.org/officeDocument/2006/relationships/slide" Target="slides/slide223.xml"/><Relationship Id="rId225" Type="http://schemas.openxmlformats.org/officeDocument/2006/relationships/slide" Target="slides/slide224.xml"/><Relationship Id="rId226" Type="http://schemas.openxmlformats.org/officeDocument/2006/relationships/slide" Target="slides/slide225.xml"/><Relationship Id="rId227" Type="http://schemas.openxmlformats.org/officeDocument/2006/relationships/slide" Target="slides/slide226.xml"/><Relationship Id="rId228" Type="http://schemas.openxmlformats.org/officeDocument/2006/relationships/slide" Target="slides/slide227.xml"/><Relationship Id="rId229" Type="http://schemas.openxmlformats.org/officeDocument/2006/relationships/slide" Target="slides/slide228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285" Type="http://schemas.openxmlformats.org/officeDocument/2006/relationships/slide" Target="slides/slide284.xml"/><Relationship Id="rId286" Type="http://schemas.openxmlformats.org/officeDocument/2006/relationships/slide" Target="slides/slide285.xml"/><Relationship Id="rId287" Type="http://schemas.openxmlformats.org/officeDocument/2006/relationships/slide" Target="slides/slide286.xml"/><Relationship Id="rId288" Type="http://schemas.openxmlformats.org/officeDocument/2006/relationships/slide" Target="slides/slide287.xml"/><Relationship Id="rId289" Type="http://schemas.openxmlformats.org/officeDocument/2006/relationships/slide" Target="slides/slide288.xml"/><Relationship Id="rId310" Type="http://schemas.openxmlformats.org/officeDocument/2006/relationships/slide" Target="slides/slide309.xml"/><Relationship Id="rId311" Type="http://schemas.openxmlformats.org/officeDocument/2006/relationships/slide" Target="slides/slide310.xml"/><Relationship Id="rId312" Type="http://schemas.openxmlformats.org/officeDocument/2006/relationships/slide" Target="slides/slide311.xml"/><Relationship Id="rId313" Type="http://schemas.openxmlformats.org/officeDocument/2006/relationships/slide" Target="slides/slide312.xml"/><Relationship Id="rId314" Type="http://schemas.openxmlformats.org/officeDocument/2006/relationships/slide" Target="slides/slide313.xml"/><Relationship Id="rId315" Type="http://schemas.openxmlformats.org/officeDocument/2006/relationships/slide" Target="slides/slide314.xml"/><Relationship Id="rId316" Type="http://schemas.openxmlformats.org/officeDocument/2006/relationships/slide" Target="slides/slide315.xml"/><Relationship Id="rId317" Type="http://schemas.openxmlformats.org/officeDocument/2006/relationships/slide" Target="slides/slide316.xml"/><Relationship Id="rId318" Type="http://schemas.openxmlformats.org/officeDocument/2006/relationships/slide" Target="slides/slide317.xml"/><Relationship Id="rId319" Type="http://schemas.openxmlformats.org/officeDocument/2006/relationships/slide" Target="slides/slide318.xml"/><Relationship Id="rId290" Type="http://schemas.openxmlformats.org/officeDocument/2006/relationships/slide" Target="slides/slide289.xml"/><Relationship Id="rId291" Type="http://schemas.openxmlformats.org/officeDocument/2006/relationships/slide" Target="slides/slide290.xml"/><Relationship Id="rId292" Type="http://schemas.openxmlformats.org/officeDocument/2006/relationships/slide" Target="slides/slide291.xml"/><Relationship Id="rId293" Type="http://schemas.openxmlformats.org/officeDocument/2006/relationships/slide" Target="slides/slide292.xml"/><Relationship Id="rId294" Type="http://schemas.openxmlformats.org/officeDocument/2006/relationships/slide" Target="slides/slide293.xml"/><Relationship Id="rId295" Type="http://schemas.openxmlformats.org/officeDocument/2006/relationships/slide" Target="slides/slide294.xml"/><Relationship Id="rId296" Type="http://schemas.openxmlformats.org/officeDocument/2006/relationships/slide" Target="slides/slide295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297" Type="http://schemas.openxmlformats.org/officeDocument/2006/relationships/slide" Target="slides/slide296.xml"/><Relationship Id="rId298" Type="http://schemas.openxmlformats.org/officeDocument/2006/relationships/slide" Target="slides/slide297.xml"/><Relationship Id="rId299" Type="http://schemas.openxmlformats.org/officeDocument/2006/relationships/slide" Target="slides/slide29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230" Type="http://schemas.openxmlformats.org/officeDocument/2006/relationships/slide" Target="slides/slide229.xml"/><Relationship Id="rId231" Type="http://schemas.openxmlformats.org/officeDocument/2006/relationships/slide" Target="slides/slide230.xml"/><Relationship Id="rId232" Type="http://schemas.openxmlformats.org/officeDocument/2006/relationships/slide" Target="slides/slide231.xml"/><Relationship Id="rId233" Type="http://schemas.openxmlformats.org/officeDocument/2006/relationships/slide" Target="slides/slide232.xml"/><Relationship Id="rId234" Type="http://schemas.openxmlformats.org/officeDocument/2006/relationships/slide" Target="slides/slide233.xml"/><Relationship Id="rId235" Type="http://schemas.openxmlformats.org/officeDocument/2006/relationships/slide" Target="slides/slide234.xml"/><Relationship Id="rId236" Type="http://schemas.openxmlformats.org/officeDocument/2006/relationships/slide" Target="slides/slide235.xml"/><Relationship Id="rId237" Type="http://schemas.openxmlformats.org/officeDocument/2006/relationships/slide" Target="slides/slide236.xml"/><Relationship Id="rId238" Type="http://schemas.openxmlformats.org/officeDocument/2006/relationships/slide" Target="slides/slide237.xml"/><Relationship Id="rId239" Type="http://schemas.openxmlformats.org/officeDocument/2006/relationships/slide" Target="slides/slide238.xml"/><Relationship Id="rId320" Type="http://schemas.openxmlformats.org/officeDocument/2006/relationships/slide" Target="slides/slide319.xml"/><Relationship Id="rId321" Type="http://schemas.openxmlformats.org/officeDocument/2006/relationships/slide" Target="slides/slide320.xml"/><Relationship Id="rId322" Type="http://schemas.openxmlformats.org/officeDocument/2006/relationships/slide" Target="slides/slide321.xml"/><Relationship Id="rId323" Type="http://schemas.openxmlformats.org/officeDocument/2006/relationships/slide" Target="slides/slide322.xml"/><Relationship Id="rId324" Type="http://schemas.openxmlformats.org/officeDocument/2006/relationships/slide" Target="slides/slide323.xml"/><Relationship Id="rId325" Type="http://schemas.openxmlformats.org/officeDocument/2006/relationships/slide" Target="slides/slide324.xml"/><Relationship Id="rId326" Type="http://schemas.openxmlformats.org/officeDocument/2006/relationships/slide" Target="slides/slide325.xml"/><Relationship Id="rId327" Type="http://schemas.openxmlformats.org/officeDocument/2006/relationships/slide" Target="slides/slide326.xml"/><Relationship Id="rId328" Type="http://schemas.openxmlformats.org/officeDocument/2006/relationships/slide" Target="slides/slide327.xml"/><Relationship Id="rId329" Type="http://schemas.openxmlformats.org/officeDocument/2006/relationships/slide" Target="slides/slide32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240" Type="http://schemas.openxmlformats.org/officeDocument/2006/relationships/slide" Target="slides/slide239.xml"/><Relationship Id="rId241" Type="http://schemas.openxmlformats.org/officeDocument/2006/relationships/slide" Target="slides/slide240.xml"/><Relationship Id="rId242" Type="http://schemas.openxmlformats.org/officeDocument/2006/relationships/slide" Target="slides/slide241.xml"/><Relationship Id="rId243" Type="http://schemas.openxmlformats.org/officeDocument/2006/relationships/slide" Target="slides/slide242.xml"/><Relationship Id="rId244" Type="http://schemas.openxmlformats.org/officeDocument/2006/relationships/slide" Target="slides/slide243.xml"/><Relationship Id="rId245" Type="http://schemas.openxmlformats.org/officeDocument/2006/relationships/slide" Target="slides/slide244.xml"/><Relationship Id="rId246" Type="http://schemas.openxmlformats.org/officeDocument/2006/relationships/slide" Target="slides/slide245.xml"/><Relationship Id="rId247" Type="http://schemas.openxmlformats.org/officeDocument/2006/relationships/slide" Target="slides/slide246.xml"/><Relationship Id="rId248" Type="http://schemas.openxmlformats.org/officeDocument/2006/relationships/slide" Target="slides/slide247.xml"/><Relationship Id="rId249" Type="http://schemas.openxmlformats.org/officeDocument/2006/relationships/slide" Target="slides/slide248.xml"/><Relationship Id="rId330" Type="http://schemas.openxmlformats.org/officeDocument/2006/relationships/slide" Target="slides/slide329.xml"/><Relationship Id="rId331" Type="http://schemas.openxmlformats.org/officeDocument/2006/relationships/slide" Target="slides/slide330.xml"/><Relationship Id="rId332" Type="http://schemas.openxmlformats.org/officeDocument/2006/relationships/slide" Target="slides/slide331.xml"/><Relationship Id="rId333" Type="http://schemas.openxmlformats.org/officeDocument/2006/relationships/slide" Target="slides/slide332.xml"/><Relationship Id="rId334" Type="http://schemas.openxmlformats.org/officeDocument/2006/relationships/slide" Target="slides/slide333.xml"/><Relationship Id="rId335" Type="http://schemas.openxmlformats.org/officeDocument/2006/relationships/slide" Target="slides/slide334.xml"/><Relationship Id="rId336" Type="http://schemas.openxmlformats.org/officeDocument/2006/relationships/slide" Target="slides/slide335.xml"/><Relationship Id="rId337" Type="http://schemas.openxmlformats.org/officeDocument/2006/relationships/slide" Target="slides/slide336.xml"/><Relationship Id="rId338" Type="http://schemas.openxmlformats.org/officeDocument/2006/relationships/slide" Target="slides/slide337.xml"/><Relationship Id="rId339" Type="http://schemas.openxmlformats.org/officeDocument/2006/relationships/slide" Target="slides/slide33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250" Type="http://schemas.openxmlformats.org/officeDocument/2006/relationships/slide" Target="slides/slide249.xml"/><Relationship Id="rId251" Type="http://schemas.openxmlformats.org/officeDocument/2006/relationships/slide" Target="slides/slide250.xml"/><Relationship Id="rId252" Type="http://schemas.openxmlformats.org/officeDocument/2006/relationships/slide" Target="slides/slide251.xml"/><Relationship Id="rId253" Type="http://schemas.openxmlformats.org/officeDocument/2006/relationships/slide" Target="slides/slide252.xml"/><Relationship Id="rId254" Type="http://schemas.openxmlformats.org/officeDocument/2006/relationships/slide" Target="slides/slide253.xml"/><Relationship Id="rId255" Type="http://schemas.openxmlformats.org/officeDocument/2006/relationships/slide" Target="slides/slide254.xml"/><Relationship Id="rId256" Type="http://schemas.openxmlformats.org/officeDocument/2006/relationships/slide" Target="slides/slide255.xml"/><Relationship Id="rId257" Type="http://schemas.openxmlformats.org/officeDocument/2006/relationships/slide" Target="slides/slide256.xml"/><Relationship Id="rId258" Type="http://schemas.openxmlformats.org/officeDocument/2006/relationships/slide" Target="slides/slide257.xml"/><Relationship Id="rId259" Type="http://schemas.openxmlformats.org/officeDocument/2006/relationships/slide" Target="slides/slide258.xml"/><Relationship Id="rId340" Type="http://schemas.openxmlformats.org/officeDocument/2006/relationships/slide" Target="slides/slide339.xml"/><Relationship Id="rId341" Type="http://schemas.openxmlformats.org/officeDocument/2006/relationships/slide" Target="slides/slide340.xml"/><Relationship Id="rId342" Type="http://schemas.openxmlformats.org/officeDocument/2006/relationships/slide" Target="slides/slide341.xml"/><Relationship Id="rId343" Type="http://schemas.openxmlformats.org/officeDocument/2006/relationships/slide" Target="slides/slide342.xml"/><Relationship Id="rId344" Type="http://schemas.openxmlformats.org/officeDocument/2006/relationships/slide" Target="slides/slide34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469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06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95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57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93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25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28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28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702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444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81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39222-FB0A-4DC8-8629-89571E138018}" type="datetimeFigureOut">
              <a:rPr lang="en-AU" smtClean="0"/>
              <a:t>24/06/15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A0DBB-A651-457C-82A2-E84C6F60DB7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673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jp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jp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8.jp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jp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0.jp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1.jp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2.jp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4.jpg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5.jpg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6.jp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7.jpg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8.jp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jpeg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0.jpg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1.jp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3.jpg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4.jpg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5.jp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6.jp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7.jp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8.jp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9.jp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1.jp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2.jp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3.jp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4.jpg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5.jpg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6.jpg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7.jpg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8.jp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0.jp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1.jpg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2.jpg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3.jpg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4.jp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5.jp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6.jpg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7.jpg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8.jpg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9.jpg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0.jpg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1.jp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2.jpg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3.jpeg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4.jpeg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5.jpe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6.jpeg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7.jpg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8.jpg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9.jpg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0.jpg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1.jpeg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2.jpg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3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4.jpg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5.jpg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6.jpg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7.jpg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8.jpg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9.jpg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1.jpg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2.jpg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3.jpg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4.jpg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5.jpg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6.jpg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7.jpg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8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9.jpg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0.jpg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1.jpg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2.jpg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3.jpg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4.jpg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5.jpg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7.jpg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8.jpg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9.jpg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0.jpg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1.jpg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2.jpg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3.jpg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4.jpg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5.jpg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6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7.jpg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8.jpg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9.jpg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0.jpg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1.jpg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2.jpg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3.jpg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4.jpg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5.jpg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6.jpg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7.jpg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8.jpg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9.jpg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0.jpg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1.jpg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2.jpg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3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4.jpg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5.jpg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6.jpg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7.jpg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8.jpg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9.jpg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0.jpg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1.jpg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2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3.jpg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4.jpg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5.jpg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6.jpg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7.jpg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8.jpg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9.jpg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0.jpg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1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g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2.jpg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3.jpg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4.jpg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5.jpg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6.jpg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7.jpg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8.jpg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0.jpg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1.jpg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2.jpg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3.jpg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4.jpg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5.jpg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6.jpg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7.jpg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8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g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9.jpg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0.jpg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1.jpg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2.jpg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3.jpg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4.jpg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5.jpg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g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7.jpg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8.jpg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9.jpg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0.jpg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1.jpg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2.jpg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3.jpg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5.jpg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6.jpg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7.jpg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8.jpg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9.jpg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0.jpg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1.jpg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2.jpg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4.jpg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5.jpg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6.jpg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7.jpg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8.jpg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9.jpg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0.jpg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1.jpg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2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3.jpg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4.jpg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5.jpg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6.jpg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7.jpg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8.jpg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9.jpg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0.jpg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2.jpg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3.jpg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4.jpg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5.jpg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6.jpg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7.jpg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8.jpg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9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0.jpg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1.jpg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2.jpg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3.jpg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4.jpg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5.jpg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6.jpg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7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8.jpg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9.jpg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0.jpg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1.jpg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2.jpg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3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jp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jp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jp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2.jp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jp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4.jp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5.jp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7.jp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jp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9.jp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jp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jp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2.jp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jp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jpe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Grandparents’ Day 2014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Were you there?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4674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344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451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412776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An hour with your grandchildren can make you feel young again.  Anything longer than that, and you start to age quickly.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416989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489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94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796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19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1772816"/>
            <a:ext cx="6102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Grandma always made you feel she had been waiting to see just you all day and now the day was complete.  ~Marcy </a:t>
            </a:r>
            <a:r>
              <a:rPr lang="en-AU" sz="3600" dirty="0" err="1"/>
              <a:t>DeMaree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77713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6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242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6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27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6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108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79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6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55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7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922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7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084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8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170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05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700808"/>
            <a:ext cx="59584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 don't intentionally spoil my grandkids.  It's just that correcting them often takes more energy than I have left.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142163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U:\A 2014 Photos and Videos\Grandparents Day\Grandparents' Day by Paul Briton - Optimized Images\PaulBriton_Gpnts_Day_2014_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0988" y="-97472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86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17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51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367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956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191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583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1988840"/>
            <a:ext cx="61744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Do you know why grandchildren are always so full of energy?  They suck it out of their grandparents.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102293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931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124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826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230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916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2132856"/>
            <a:ext cx="5670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Grandparents are there to help the child get into mischief they haven't thought of yet.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80813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77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:\A 2014 Photos and Videos\Grandparents Day\Grandparents' Day by Paul Briton - Optimized Images\PaulBriton_Gpnts_Day_2014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73338" y="-89217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26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33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18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277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504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858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41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62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2636912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Elephants and grandchildren never forget.  ~Andy Rooney</a:t>
            </a:r>
          </a:p>
        </p:txBody>
      </p:sp>
    </p:spTree>
    <p:extLst>
      <p:ext uri="{BB962C8B-B14F-4D97-AF65-F5344CB8AC3E}">
        <p14:creationId xmlns:p14="http://schemas.microsoft.com/office/powerpoint/2010/main" val="407091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075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U:\A 2014 Photos and Videos\Grandparents Day\Grandparents' Day by Paul Briton - Optimized Images\PaulBriton_Gpnts_Day_2014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9500" y="-925513"/>
            <a:ext cx="12858750" cy="85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653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288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907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420888"/>
            <a:ext cx="59766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Grandmother - a wonderful mother with lots of practice.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4316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64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56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869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560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853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303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988840"/>
            <a:ext cx="5886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No cowboy was ever faster on the draw than a grandparent pulling a baby picture out of a wallet.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58844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6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837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3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43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947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5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86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6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6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348880"/>
            <a:ext cx="5886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There's no place like home except Grandma's.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35565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U:\A 2014 Photos and Videos\Grandparents Day\Grandparents' Day by Paul Briton - Optimized Images\PaulBriton_Gpnts_Day_2014_0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7738" y="-50482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01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U:\A 2014 Photos and Videos\Grandparents Day\Grandparents' Day by Paul Briton - Optimized Images\PaulBriton_Gpnts_Day_2014_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0588" y="-36512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32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U:\A 2014 Photos and Videos\Grandparents Day\Grandparents' Day by Paul Briton - Optimized Images\PaulBriton_Gpnts_Day_2014_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3250" y="-958850"/>
            <a:ext cx="1285875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1916832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Grandchildren don't stay young forever, which is good because Pop-pops have only so many horsey rides in them.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246582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3573" y="1700808"/>
            <a:ext cx="75768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What children need most are the essentials that grandparents provide in abundance.  They give unconditional love, kindness, patience, humour, comfort, lessons in life.  And, most importantly, cookies.  ~Rudolph Giuliani</a:t>
            </a:r>
          </a:p>
        </p:txBody>
      </p:sp>
    </p:spTree>
    <p:extLst>
      <p:ext uri="{BB962C8B-B14F-4D97-AF65-F5344CB8AC3E}">
        <p14:creationId xmlns:p14="http://schemas.microsoft.com/office/powerpoint/2010/main" val="38085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U:\A 2014 Photos and Videos\Grandparents Day\Grandparents' Day by Paul Briton - Optimized Images\PaulBriton_Gpnts_Day_2014_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052" y="-1035496"/>
            <a:ext cx="12007035" cy="80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7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6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502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6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661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7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758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1988840"/>
            <a:ext cx="57423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Two things I dislike about my granddaughter - when she won't take her afternoon nap, and when she won't let me take mine.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129591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287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U:\A 2014 Photos and Videos\Grandparents Day\Grandparents' Day by Paul Briton - Optimized Images\PaulBriton_Gpnts_Day_2014_1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9713" y="-1328738"/>
            <a:ext cx="12858751" cy="85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55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79712" y="2271711"/>
            <a:ext cx="5310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Grandmas never run out of hugs or cookies.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219295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7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703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7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217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6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64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8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11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8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40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2276872"/>
            <a:ext cx="58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 wish I had the energy that my grandchildren have - if only for self-defence.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73914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9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64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950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276872"/>
            <a:ext cx="58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Being grandparents sufficiently removes us from the responsibilities so that we can be friends.  ~Allan Frome</a:t>
            </a:r>
          </a:p>
        </p:txBody>
      </p:sp>
    </p:spTree>
    <p:extLst>
      <p:ext uri="{BB962C8B-B14F-4D97-AF65-F5344CB8AC3E}">
        <p14:creationId xmlns:p14="http://schemas.microsoft.com/office/powerpoint/2010/main" val="19760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9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862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9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159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696" y="2245078"/>
            <a:ext cx="54543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grandparent is old on the outside but young on the inside.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77168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3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152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6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537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757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643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082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117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935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2522076"/>
            <a:ext cx="6030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house needs a grandma in it.  ~Louisa May Alcott</a:t>
            </a:r>
          </a:p>
        </p:txBody>
      </p:sp>
    </p:spTree>
    <p:extLst>
      <p:ext uri="{BB962C8B-B14F-4D97-AF65-F5344CB8AC3E}">
        <p14:creationId xmlns:p14="http://schemas.microsoft.com/office/powerpoint/2010/main" val="304255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932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975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060848"/>
            <a:ext cx="57423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Grandmother-grandchild relationships are simple.  Grandmas are short on criticism and long on love.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240452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973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434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36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2132856"/>
            <a:ext cx="5598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You do not really understand something unless you can explain it to your grandmother.  ~Proverb</a:t>
            </a:r>
          </a:p>
        </p:txBody>
      </p:sp>
    </p:spTree>
    <p:extLst>
      <p:ext uri="{BB962C8B-B14F-4D97-AF65-F5344CB8AC3E}">
        <p14:creationId xmlns:p14="http://schemas.microsoft.com/office/powerpoint/2010/main" val="58769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523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8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573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711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43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2505670"/>
            <a:ext cx="5814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Never have children, only grandchildren.  ~Gore Vidal</a:t>
            </a:r>
          </a:p>
        </p:txBody>
      </p:sp>
    </p:spTree>
    <p:extLst>
      <p:ext uri="{BB962C8B-B14F-4D97-AF65-F5344CB8AC3E}">
        <p14:creationId xmlns:p14="http://schemas.microsoft.com/office/powerpoint/2010/main" val="9240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039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3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187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58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760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824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4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966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595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5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5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5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142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130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5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854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265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6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038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6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583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250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6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77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31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1340768"/>
            <a:ext cx="57423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mother becomes a true grandmother the day she stops noticing the terrible things her children do because she is so enchanted with the wonderful things her grandchildren do.  ~Lois Wyse</a:t>
            </a:r>
          </a:p>
        </p:txBody>
      </p:sp>
    </p:spTree>
    <p:extLst>
      <p:ext uri="{BB962C8B-B14F-4D97-AF65-F5344CB8AC3E}">
        <p14:creationId xmlns:p14="http://schemas.microsoft.com/office/powerpoint/2010/main" val="424366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7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322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7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156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426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7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365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7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482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8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51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2060848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Grandchildren are the dots that connect the lines from generation to generation.  ~Lois Wyse</a:t>
            </a:r>
          </a:p>
        </p:txBody>
      </p:sp>
    </p:spTree>
    <p:extLst>
      <p:ext uri="{BB962C8B-B14F-4D97-AF65-F5344CB8AC3E}">
        <p14:creationId xmlns:p14="http://schemas.microsoft.com/office/powerpoint/2010/main" val="114952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484784"/>
            <a:ext cx="60486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Grandparents are similar to a piece of string - handy to have around and easily wrapped around the fingers of their grandchildren.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224197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8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61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8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748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604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8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066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08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92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1772816"/>
            <a:ext cx="6102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We should all have one person who knows how to bless us despite the evidence, Grandmother was that person to me.  ~Phyllis Theroux</a:t>
            </a:r>
          </a:p>
        </p:txBody>
      </p:sp>
    </p:spTree>
    <p:extLst>
      <p:ext uri="{BB962C8B-B14F-4D97-AF65-F5344CB8AC3E}">
        <p14:creationId xmlns:p14="http://schemas.microsoft.com/office/powerpoint/2010/main" val="35102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70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798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9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06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4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577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5616" y="1772816"/>
            <a:ext cx="69847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To a small child, the perfect granddad is unafraid of big dogs and fierce storms but absolutely terrified of the word "boo."  ~Robert </a:t>
            </a:r>
            <a:r>
              <a:rPr lang="en-AU" sz="3600" dirty="0" err="1"/>
              <a:t>Brault</a:t>
            </a:r>
            <a:r>
              <a:rPr lang="en-AU" sz="3600" dirty="0"/>
              <a:t>, www.robertbrault.com</a:t>
            </a:r>
          </a:p>
        </p:txBody>
      </p:sp>
    </p:spTree>
    <p:extLst>
      <p:ext uri="{BB962C8B-B14F-4D97-AF65-F5344CB8AC3E}">
        <p14:creationId xmlns:p14="http://schemas.microsoft.com/office/powerpoint/2010/main" val="117611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000">
        <p:fade/>
      </p:transition>
    </mc:Choice>
    <mc:Fallback xmlns="">
      <p:transition spd="med" advTm="6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965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906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28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2126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002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9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898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478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58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439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281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333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271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2420888"/>
            <a:ext cx="5598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Grandfathers are just antique little boys.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81893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110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847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428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192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235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535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2204864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If nothing is going well, call your grandmother.  ~Italian Proverb</a:t>
            </a:r>
          </a:p>
        </p:txBody>
      </p:sp>
    </p:spTree>
    <p:extLst>
      <p:ext uri="{BB962C8B-B14F-4D97-AF65-F5344CB8AC3E}">
        <p14:creationId xmlns:p14="http://schemas.microsoft.com/office/powerpoint/2010/main" val="319577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29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35696" y="2276872"/>
            <a:ext cx="5814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Grandfathers are for loving and fixing things.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418294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514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871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37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523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695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7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933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942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864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84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849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2486565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When a child is born, so are grandmothers.  ~Judith Levy</a:t>
            </a:r>
          </a:p>
        </p:txBody>
      </p:sp>
    </p:spTree>
    <p:extLst>
      <p:ext uri="{BB962C8B-B14F-4D97-AF65-F5344CB8AC3E}">
        <p14:creationId xmlns:p14="http://schemas.microsoft.com/office/powerpoint/2010/main" val="212255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5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5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5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015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5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36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121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56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45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8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04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445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132856"/>
            <a:ext cx="6030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It's amazing how grandparents seem so young once you become one.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105401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88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975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313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132856"/>
            <a:ext cx="5958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Just about the time a woman thinks her work is done, she becomes a grandmother.  ~Edward H. </a:t>
            </a:r>
            <a:r>
              <a:rPr lang="en-AU" sz="3600" dirty="0" err="1"/>
              <a:t>Dreschnack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70404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361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24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732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8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751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51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61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93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2348880"/>
            <a:ext cx="5742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Grandmas are moms with lots of frosting.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372089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2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078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84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472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945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63688" y="1859755"/>
            <a:ext cx="5742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grandmother is a babysitter who watches the kids instead of the television.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39733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423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8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364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712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086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56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3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2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96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6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994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060848"/>
            <a:ext cx="6030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garden of Love grows in a Grandmother's heart.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382878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836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443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61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9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728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513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70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4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381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5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782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5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413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228672"/>
            <a:ext cx="5886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The best place to be when you're sad is Grandma's lap.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400278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5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996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5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3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033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5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704" y="1700808"/>
            <a:ext cx="54726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One of the most powerful handclasps is that of a new grandbaby around the finger of a grandfather.  ~Joy Hargrove</a:t>
            </a:r>
          </a:p>
        </p:txBody>
      </p:sp>
    </p:spTree>
    <p:extLst>
      <p:ext uri="{BB962C8B-B14F-4D97-AF65-F5344CB8AC3E}">
        <p14:creationId xmlns:p14="http://schemas.microsoft.com/office/powerpoint/2010/main" val="390683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26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2262833"/>
            <a:ext cx="5598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Grandmothers are just antique little girls.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7742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5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49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510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112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6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29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432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775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59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499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987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483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818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348880"/>
            <a:ext cx="58143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grandmother is a little bit parent, a little bit teacher, and a little bit best friend.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124946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7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701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8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21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8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02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91680" y="1844824"/>
            <a:ext cx="5742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Being pretty on the inside means you don't hit your brother and you eat all your peas - that's what my grandma taught me.  ~Lord Chesterfield</a:t>
            </a:r>
          </a:p>
        </p:txBody>
      </p:sp>
    </p:spTree>
    <p:extLst>
      <p:ext uri="{BB962C8B-B14F-4D97-AF65-F5344CB8AC3E}">
        <p14:creationId xmlns:p14="http://schemas.microsoft.com/office/powerpoint/2010/main" val="97525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87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885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8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0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9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63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428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2345177"/>
            <a:ext cx="6534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Grandchildren are God's way of compensating us for growing old.  ~Mary H. </a:t>
            </a:r>
            <a:r>
              <a:rPr lang="en-AU" sz="3600" dirty="0" err="1"/>
              <a:t>Waldrip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418224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9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82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9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56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9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0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0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245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0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57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0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527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04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683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07704" y="2132856"/>
            <a:ext cx="53823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grandfather is someone with silver in his hair and gold in his heart.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328007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08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43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385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0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07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142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3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351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6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16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47664" y="2204864"/>
            <a:ext cx="5958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Grandchildren are the dots that connect the lines from generation to generation.  ~Lois Wyse</a:t>
            </a:r>
          </a:p>
        </p:txBody>
      </p:sp>
    </p:spTree>
    <p:extLst>
      <p:ext uri="{BB962C8B-B14F-4D97-AF65-F5344CB8AC3E}">
        <p14:creationId xmlns:p14="http://schemas.microsoft.com/office/powerpoint/2010/main" val="3821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KQ (119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119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panarama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9825"/>
            <a:ext cx="9144000" cy="2038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107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185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001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2132856"/>
            <a:ext cx="6480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By the time the youngest children have learned to keep the house tidy, the oldest grandchildren are on hand to tear it to pieces.  ~Christopher Morley</a:t>
            </a:r>
          </a:p>
        </p:txBody>
      </p:sp>
    </p:spTree>
    <p:extLst>
      <p:ext uri="{BB962C8B-B14F-4D97-AF65-F5344CB8AC3E}">
        <p14:creationId xmlns:p14="http://schemas.microsoft.com/office/powerpoint/2010/main" val="21839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22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88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59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461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589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328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795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0451" y="2204864"/>
            <a:ext cx="61206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It is as grandmothers that our mothers come into the fullness of their grace.  ~Christopher Morley</a:t>
            </a:r>
          </a:p>
        </p:txBody>
      </p:sp>
    </p:spTree>
    <p:extLst>
      <p:ext uri="{BB962C8B-B14F-4D97-AF65-F5344CB8AC3E}">
        <p14:creationId xmlns:p14="http://schemas.microsoft.com/office/powerpoint/2010/main" val="367288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944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416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765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U:\A 2014 Photos and Videos\Grandparents Day\Grandparents' Day by Paul Briton - Optimized Images\PaulBriton_Gpnts_Day_2014_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76488" y="10477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584" y="1772816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It's one of nature's ways that we often feel closer to distant generations than to the generation immediately preceding us.  ~Igor Stravinsky</a:t>
            </a:r>
          </a:p>
        </p:txBody>
      </p:sp>
    </p:spTree>
    <p:extLst>
      <p:ext uri="{BB962C8B-B14F-4D97-AF65-F5344CB8AC3E}">
        <p14:creationId xmlns:p14="http://schemas.microsoft.com/office/powerpoint/2010/main" val="262465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3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991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95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59632" y="2204864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Grandparents hold our tiny hands for just a little while, but our hearts forever.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283253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555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378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4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173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247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5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877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98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614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566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19672" y="1340768"/>
            <a:ext cx="5688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A child needs a grandparent, anybody's grandparent, to grow a little more securely into an unfamiliar world.  ~Charles and Ann Morse</a:t>
            </a:r>
          </a:p>
        </p:txBody>
      </p:sp>
    </p:spTree>
    <p:extLst>
      <p:ext uri="{BB962C8B-B14F-4D97-AF65-F5344CB8AC3E}">
        <p14:creationId xmlns:p14="http://schemas.microsoft.com/office/powerpoint/2010/main" val="278446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U:\A 2014 Photos and Videos\Grandparents Day\Grandparents' Day by Paul Briton - Optimized Images\PaulBriton_Gpnts_Day_2014_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4925" y="-1485900"/>
            <a:ext cx="1285875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53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U:\A 2014 Photos and Videos\Grandparents Day\Grandparents' Day by Paul Briton - Optimized Images\PaulBriton_Gpnts_Day_2014_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6188" y="269875"/>
            <a:ext cx="12858751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59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447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215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505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1340768"/>
            <a:ext cx="6624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Our grandchildren accept us for ourselves, without rebuke or effort to change us, as no one in our entire lives has ever done, not our parents, siblings, spouses, friends - and hardly ever our own grown children.  ~Ruth Goode</a:t>
            </a:r>
          </a:p>
        </p:txBody>
      </p:sp>
    </p:spTree>
    <p:extLst>
      <p:ext uri="{BB962C8B-B14F-4D97-AF65-F5344CB8AC3E}">
        <p14:creationId xmlns:p14="http://schemas.microsoft.com/office/powerpoint/2010/main" val="387272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6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933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7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763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732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7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90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27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7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048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8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900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2252" y="1772816"/>
            <a:ext cx="61926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My grandkids believe I'm the oldest thing in the world.  And after two or three hours with them, I believe it, too.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163713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8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960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9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933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9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85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9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296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19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329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31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184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61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75656" y="1628800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It's such a grand thing to be a mother of a mother - that's why the world calls her grandmother.  ~Author Unknown</a:t>
            </a:r>
          </a:p>
        </p:txBody>
      </p:sp>
    </p:spTree>
    <p:extLst>
      <p:ext uri="{BB962C8B-B14F-4D97-AF65-F5344CB8AC3E}">
        <p14:creationId xmlns:p14="http://schemas.microsoft.com/office/powerpoint/2010/main" val="115628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916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733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982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504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649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31640" y="1772816"/>
            <a:ext cx="62646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Becoming a grandmother is wonderful.  One moment you're just a mother.  The next you are all-wise and prehistoric.  ~Pam Brown</a:t>
            </a:r>
          </a:p>
        </p:txBody>
      </p:sp>
    </p:spTree>
    <p:extLst>
      <p:ext uri="{BB962C8B-B14F-4D97-AF65-F5344CB8AC3E}">
        <p14:creationId xmlns:p14="http://schemas.microsoft.com/office/powerpoint/2010/main" val="36718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481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05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523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3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466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06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46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998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03648" y="1813173"/>
            <a:ext cx="6462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/>
              <a:t>What a bargain grandchildren are!  I give them my loose change, and they give me a million dollars' worth of pleasure.  ~Gene Perret</a:t>
            </a:r>
          </a:p>
        </p:txBody>
      </p:sp>
    </p:spTree>
    <p:extLst>
      <p:ext uri="{BB962C8B-B14F-4D97-AF65-F5344CB8AC3E}">
        <p14:creationId xmlns:p14="http://schemas.microsoft.com/office/powerpoint/2010/main" val="197159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4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2676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4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73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984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U:\A 2014 Photos and Videos\Grandparents Day\Grandparents' Day by Paul Briton - Optimized Images\PaulBriton_Gpnts_Day_2014_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1275" y="-1674813"/>
            <a:ext cx="12858750" cy="857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38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ndparents' Day 26.6.14 25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629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00">
        <p:fade/>
      </p:transition>
    </mc:Choice>
    <mc:Fallback xmlns="">
      <p:transition spd="med" advTm="4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Std">
      <a:majorFont>
        <a:latin typeface="Gill Sans Std"/>
        <a:ea typeface=""/>
        <a:cs typeface=""/>
      </a:majorFont>
      <a:minorFont>
        <a:latin typeface="Gill Sans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1075</Words>
  <Application>Microsoft Macintosh PowerPoint</Application>
  <PresentationFormat>On-screen Show (4:3)</PresentationFormat>
  <Paragraphs>54</Paragraphs>
  <Slides>346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346</vt:i4>
      </vt:variant>
    </vt:vector>
  </HeadingPairs>
  <TitlesOfParts>
    <vt:vector size="347" baseType="lpstr">
      <vt:lpstr>Office Theme</vt:lpstr>
      <vt:lpstr>Grandparents’ Day 2014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Sandy</dc:creator>
  <cp:lastModifiedBy>Glasshouse Country Christian College</cp:lastModifiedBy>
  <cp:revision>11</cp:revision>
  <dcterms:created xsi:type="dcterms:W3CDTF">2015-04-14T23:58:39Z</dcterms:created>
  <dcterms:modified xsi:type="dcterms:W3CDTF">2015-06-24T01:34:12Z</dcterms:modified>
</cp:coreProperties>
</file>